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2779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er wordt bedoeld met ‘Er stroomt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Vikingbloed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haar aderen’.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goede tafelmanieren zijn.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60067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‘betekenisvolle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zinnen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eigen woorden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5358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BFFDE18-3991-4DE6-BD25-585CD6948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0" y="3472806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032" y="3818019"/>
            <a:ext cx="1722699" cy="14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111 t/m 123)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667073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9311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4"/>
          <p:cNvSpPr txBox="1"/>
          <p:nvPr/>
        </p:nvSpPr>
        <p:spPr>
          <a:xfrm>
            <a:off x="696000" y="1506754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met meerdere betekenissen: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betekent het woord ‘boeien’?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een illustratie bij dit woord.</a:t>
            </a:r>
          </a:p>
        </p:txBody>
      </p:sp>
      <p:sp>
        <p:nvSpPr>
          <p:cNvPr id="5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34" y="2396755"/>
            <a:ext cx="491660" cy="466765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69709" y="290196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1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005" y="3280221"/>
            <a:ext cx="3765995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weten welke betekenis we moeten kiezen als er in het woordenboek meer betekenissen staan. 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809999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blz. 124 t/m 134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met meerdere betekenissen weergeven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29248" y="3239084"/>
            <a:ext cx="3468184" cy="27789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98131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7110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950" y="2698991"/>
            <a:ext cx="4543050" cy="281585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Terugblik en vooruitblik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24" y="3930859"/>
            <a:ext cx="1080235" cy="158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kajuit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kombuis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bemanning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rep en roer zijn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geslacht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patrijspoort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kraaiennest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(te) bont maken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namiddag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rechtsomkeert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aanmeren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941088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50" y="4436740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B438-D322-40EE-8845-ADA1F3015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42" y="2017758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99D43A-081D-4441-B563-E3E0C9C797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98" y="39127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eigen woorden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eigen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74" y="3111061"/>
            <a:ext cx="2936514" cy="19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in eigen woorden uitleggen wat Vikingen met de kou, met walvissen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elanden hebben.</a:t>
            </a: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47641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4764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58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90.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16633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972D08-97B0-4B6D-A59A-0D03A0FF7C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3463993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23" y="3858651"/>
            <a:ext cx="1901321" cy="16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er wordt ‘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Zeemånnen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krijgen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låst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heimzee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als ze aan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wål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gåån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Bålder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de ‘ijdele eland’ genoemd wordt.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736300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0171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6562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3DBFC4-E686-42AF-9043-C802E3412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5439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</TotalTime>
  <Words>1013</Words>
  <Application>Microsoft Office PowerPoint</Application>
  <PresentationFormat>Widescreen</PresentationFormat>
  <Paragraphs>277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150</cp:revision>
  <dcterms:created xsi:type="dcterms:W3CDTF">2017-07-26T14:05:48Z</dcterms:created>
  <dcterms:modified xsi:type="dcterms:W3CDTF">2022-09-01T13:09:05Z</dcterms:modified>
</cp:coreProperties>
</file>